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1"/>
  </p:handoutMasterIdLst>
  <p:sldIdLst>
    <p:sldId id="349" r:id="rId3"/>
    <p:sldId id="285" r:id="rId5"/>
    <p:sldId id="319" r:id="rId6"/>
    <p:sldId id="324" r:id="rId7"/>
    <p:sldId id="325" r:id="rId8"/>
    <p:sldId id="326" r:id="rId9"/>
    <p:sldId id="327" r:id="rId1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2" name="lenovo" initials="l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5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commentAuthors" Target="commentAuthors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/>
        </p:nvCxnSpPr>
        <p:spPr>
          <a:xfrm flipV="1">
            <a:off x="0" y="543062"/>
            <a:ext cx="9144305" cy="2444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2540" y="0"/>
            <a:ext cx="9146540" cy="68573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r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征求公众意见稿</a:t>
            </a:r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905" y="1554480"/>
            <a:ext cx="9147175" cy="17297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 hidden="1"/>
          <p:cNvSpPr txBox="1"/>
          <p:nvPr/>
        </p:nvSpPr>
        <p:spPr>
          <a:xfrm>
            <a:off x="69041" y="1004154"/>
            <a:ext cx="372701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4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en-US" altLang="zh-CN" sz="134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635" y="1609725"/>
            <a:ext cx="9144635" cy="138366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ctr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共青城市泽泉乡羽绒原料预处理建设项目单独地块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详细规划</a:t>
            </a:r>
            <a:endParaRPr lang="zh-CN" altLang="en-US" sz="200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0" y="5937885"/>
            <a:ext cx="9144000" cy="73723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ctr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共青城市自然资源局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2026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03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 hidden="1"/>
          <p:cNvSpPr txBox="1"/>
          <p:nvPr/>
        </p:nvSpPr>
        <p:spPr>
          <a:xfrm>
            <a:off x="69041" y="1004154"/>
            <a:ext cx="372701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4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en-US" altLang="zh-CN" sz="134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5265" y="1003881"/>
            <a:ext cx="410511" cy="68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92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en-US" altLang="zh-CN" sz="192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715" y="1656080"/>
            <a:ext cx="9138285" cy="61321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408305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                             1</a:t>
            </a: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区域关系与规模范围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408305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             </a:t>
            </a: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2、</a:t>
            </a: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土地使用</a:t>
            </a: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现状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408305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                   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3、</a:t>
            </a: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土地使用规划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408305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4、总平面功能布局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408305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</a:t>
            </a: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5、</a:t>
            </a: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地块控制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40830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altLang="en-US" sz="960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830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altLang="en-US" sz="96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2275" y="158115"/>
            <a:ext cx="63931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共青城市泽泉乡羽绒原料预处理建设项目</a:t>
            </a:r>
            <a:endParaRPr lang="zh-CN" altLang="en-US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5" y="1051560"/>
            <a:ext cx="86201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目</a:t>
            </a: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录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 hidden="1"/>
          <p:cNvSpPr txBox="1"/>
          <p:nvPr/>
        </p:nvSpPr>
        <p:spPr>
          <a:xfrm>
            <a:off x="69041" y="1004154"/>
            <a:ext cx="372701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4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en-US" altLang="zh-CN" sz="134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5265" y="1003881"/>
            <a:ext cx="410511" cy="68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92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en-US" altLang="zh-CN" sz="192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525" y="537210"/>
            <a:ext cx="9135110" cy="1152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40830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本项目范围为共青城市泽泉乡羽绒原料预处理建设项目规划用地，位于共青城市泽泉乡泽泉村境内东北部，向南直达国道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G532,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、北连接县道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X244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830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结合共青城市泽泉乡羽绒产业规划发展要求，经过项目勘察定界，规划范围椭球面积（下同）为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17020.95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㎡（平面面积为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17025.91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㎡），属于城镇开发边界外的零星城镇建设用地。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35" y="138430"/>
            <a:ext cx="566610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0830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、区域关系与规模范围</a:t>
            </a:r>
            <a:endParaRPr lang="en-US" altLang="zh-CN" sz="14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 descr="F:/2025/20251124共青城2025年第二批次零星城镇建设用地详细规划/共青城市泽泉乡羽绒原料预处理建设项目单独地块详细规划/jpg/共青城市泽泉乡羽绒原料预处理建设项目单独地块详细规划01区域关系图.jpg共青城市泽泉乡羽绒原料预处理建设项目单独地块详细规划01区域关系图"/>
          <p:cNvPicPr>
            <a:picLocks noChangeAspect="1"/>
          </p:cNvPicPr>
          <p:nvPr/>
        </p:nvPicPr>
        <p:blipFill>
          <a:blip r:embed="rId1"/>
          <a:srcRect l="12" r="12"/>
          <a:stretch>
            <a:fillRect/>
          </a:stretch>
        </p:blipFill>
        <p:spPr>
          <a:xfrm>
            <a:off x="977900" y="1696720"/>
            <a:ext cx="7300595" cy="51612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 hidden="1"/>
          <p:cNvSpPr txBox="1"/>
          <p:nvPr/>
        </p:nvSpPr>
        <p:spPr>
          <a:xfrm>
            <a:off x="69041" y="1004154"/>
            <a:ext cx="372701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4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en-US" altLang="zh-CN" sz="134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5265" y="1003881"/>
            <a:ext cx="410511" cy="68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92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en-US" altLang="zh-CN" sz="192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525" y="537210"/>
            <a:ext cx="9135110" cy="1152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40830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该项目范围已纳入《共青城市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2026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年第一批次零星城镇建设用地综合论证报告》。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830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依据《共青城市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2024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年国土变更调查成果》资料，规划范围内现状用地类型涉及其他林地、其他草地、工业用地、城镇村道路用地等。本项目范围内用地与现状道路有一定的高差，但范围内地形相对平坦，周边以工业用地、林地、草地为主。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F:/2025/20251124共青城2025年第二批次零星城镇建设用地详细规划/共青城市泽泉乡羽绒原料预处理建设项目单独地块详细规划/jpg/共青城市泽泉乡羽绒原料预处理建设项目单独地块详细规划02土地使用现状图.jpg共青城市泽泉乡羽绒原料预处理建设项目单独地块详细规划02土地使用现状图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785495" y="1429385"/>
            <a:ext cx="7679690" cy="54286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335" y="138430"/>
            <a:ext cx="566610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0830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、土地使用现状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 hidden="1"/>
          <p:cNvSpPr txBox="1"/>
          <p:nvPr/>
        </p:nvSpPr>
        <p:spPr>
          <a:xfrm>
            <a:off x="69041" y="1004154"/>
            <a:ext cx="372701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4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en-US" altLang="zh-CN" sz="134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5265" y="1003881"/>
            <a:ext cx="410511" cy="68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92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en-US" altLang="zh-CN" sz="192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525" y="537210"/>
            <a:ext cx="9135110" cy="1152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40830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项目用地划分为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个地块，包含二类工业用地和城镇村道路用地，总规模为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17020.95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㎡，均属于零星城镇建设用地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40830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根据《共青城市泽泉乡国土空间总体规划（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2021-2035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年）》综合交通规划内容，本项目对外交通为羽绒二路，项目用地紧邻羽绒二路，建筑退距羽绒二路为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5.0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米。通过羽绒二路向北可连接县道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X244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，向南可直达国道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G532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，对外交通便捷。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F:/2025/20251124共青城2025年第二批次零星城镇建设用地详细规划/共青城市泽泉乡羽绒原料预处理建设项目单独地块详细规划/jpg/共青城市泽泉乡羽绒原料预处理建设项目单独地块详细规划03土地使用规划图.jpg共青城市泽泉乡羽绒原料预处理建设项目单独地块详细规划03土地使用规划图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670560" y="1422400"/>
            <a:ext cx="7689215" cy="5435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335" y="138430"/>
            <a:ext cx="566610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0830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、土地使用规划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 hidden="1"/>
          <p:cNvSpPr txBox="1"/>
          <p:nvPr/>
        </p:nvSpPr>
        <p:spPr>
          <a:xfrm>
            <a:off x="69041" y="1004154"/>
            <a:ext cx="372701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4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en-US" altLang="zh-CN" sz="134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5265" y="1003881"/>
            <a:ext cx="410511" cy="68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92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en-US" altLang="zh-CN" sz="192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525" y="537210"/>
            <a:ext cx="9135110" cy="1152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40830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本项目计划建设年产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350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万件羽绒制品，分为原料储存区、生产加工区、办公与辅助区及厂区内部道路四个功能分区，旨在建设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原料</a:t>
            </a:r>
            <a:r>
              <a:rPr lang="en-US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→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分拣</a:t>
            </a:r>
            <a:r>
              <a:rPr lang="en-US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→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清洗</a:t>
            </a:r>
            <a:r>
              <a:rPr lang="en-US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→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烘干</a:t>
            </a:r>
            <a:r>
              <a:rPr lang="en-US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→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除尘</a:t>
            </a:r>
            <a:r>
              <a:rPr lang="en-US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→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打包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一体化的标准化厂房。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F:/2025/20251124共青城2025年第二批次零星城镇建设用地详细规划/共青城市泽泉乡羽绒原料预处理建设项目单独地块详细规划/jpg/共青城市泽泉乡羽绒原料预处理建设项目单独地块详细规划04总平面规划图.jpg共青城市泽泉乡羽绒原料预处理建设项目单独地块详细规划04总平面规划图"/>
          <p:cNvPicPr>
            <a:picLocks noChangeAspect="1"/>
          </p:cNvPicPr>
          <p:nvPr/>
        </p:nvPicPr>
        <p:blipFill>
          <a:blip r:embed="rId1"/>
          <a:srcRect l="12" r="12"/>
          <a:stretch>
            <a:fillRect/>
          </a:stretch>
        </p:blipFill>
        <p:spPr>
          <a:xfrm>
            <a:off x="414020" y="1151890"/>
            <a:ext cx="8071485" cy="57061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335" y="138430"/>
            <a:ext cx="566610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0830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r>
              <a:rPr lang="zh-CN" altLang="en-US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、总平面功能布局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 hidden="1"/>
          <p:cNvSpPr txBox="1"/>
          <p:nvPr/>
        </p:nvSpPr>
        <p:spPr>
          <a:xfrm>
            <a:off x="69041" y="1004154"/>
            <a:ext cx="372701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4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en-US" altLang="zh-CN" sz="134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5265" y="1003881"/>
            <a:ext cx="410511" cy="68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92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en-US" altLang="zh-CN" sz="192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525" y="537210"/>
            <a:ext cx="9135110" cy="1152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40830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共青城市泽泉乡羽绒原料预处理建设项目规划用地划分为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个地块，其中地块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编号为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DDDK260101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，用地代码为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100102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，用地性质为二类工业用地，用地面积为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2598.28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㎡（椭球面积）；地块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编号为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DDDK260102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，用地代码为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1207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，用地性质为城镇村道路用地，用地面积为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4442.95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㎡（椭球面积）；地块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编号为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DDDK260103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，用地代码为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100102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，用地性质为二类工业用地，用地面积为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9979.72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㎡（椭球面积），容积率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≥1.0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、建筑密度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≥40%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、绿地率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≤20%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、建筑高度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≤24m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，均属于城镇开发边界外的零星城镇用地。工业用地停车位标注指引：机动车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0.2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车位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/100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㎡建筑面积，非机动车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1.0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车位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/100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㎡建筑面积。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F:/2025/20251124共青城2025年第二批次零星城镇建设用地详细规划/共青城市泽泉乡羽绒原料预处理建设项目单独地块详细规划/jpg/共青城市泽泉乡羽绒原料预处理建设项目单独地块详细规划05地块图则.jpg共青城市泽泉乡羽绒原料预处理建设项目单独地块详细规划05地块图则"/>
          <p:cNvPicPr>
            <a:picLocks noChangeAspect="1"/>
          </p:cNvPicPr>
          <p:nvPr/>
        </p:nvPicPr>
        <p:blipFill>
          <a:blip r:embed="rId1"/>
          <a:srcRect l="13" r="13"/>
          <a:stretch>
            <a:fillRect/>
          </a:stretch>
        </p:blipFill>
        <p:spPr>
          <a:xfrm>
            <a:off x="985520" y="1967865"/>
            <a:ext cx="6917055" cy="48901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335" y="138430"/>
            <a:ext cx="566610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0830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</a:t>
            </a:r>
            <a:r>
              <a:rPr lang="zh-CN" altLang="en-US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、地块控制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1225</Words>
  <Application>WPS 演示</Application>
  <PresentationFormat>宽屏</PresentationFormat>
  <Paragraphs>69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4" baseType="lpstr">
      <vt:lpstr>Arial</vt:lpstr>
      <vt:lpstr>宋体</vt:lpstr>
      <vt:lpstr>Wingdings</vt:lpstr>
      <vt:lpstr>微软雅黑</vt:lpstr>
      <vt:lpstr>Calibri</vt:lpstr>
      <vt:lpstr>Arial Unicode MS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不渡</cp:lastModifiedBy>
  <cp:revision>75</cp:revision>
  <dcterms:created xsi:type="dcterms:W3CDTF">2023-08-09T12:44:00Z</dcterms:created>
  <dcterms:modified xsi:type="dcterms:W3CDTF">2026-03-25T08:59:50Z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606482648D3441A895350152F1F8EAE9_13</vt:lpwstr>
  </property>
  <property fmtid="{D5CDD505-2E9C-101B-9397-08002B2CF9AE}" pid="3" name="KSOProductBuildVer">
    <vt:lpwstr>2052-12.1.0.25225</vt:lpwstr>
  </property>
</Properties>
</file>